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7ED"/>
    <a:srgbClr val="D3E0B6"/>
    <a:srgbClr val="FFFFFF"/>
    <a:srgbClr val="FFFF99"/>
    <a:srgbClr val="61C92D"/>
    <a:srgbClr val="77D11D"/>
    <a:srgbClr val="B2CB7F"/>
    <a:srgbClr val="FFA41D"/>
    <a:srgbClr val="A66834"/>
    <a:srgbClr val="B571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2286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337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37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276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575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4818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9055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701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312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636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527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519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2010-12-21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842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C:\Documents and Settings\user\桌面\tmu圖檔範本\桌布設計-格子-深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9" r="6316"/>
          <a:stretch/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414230" y="179512"/>
            <a:ext cx="45346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JECM</a:t>
            </a:r>
            <a:r>
              <a:rPr lang="zh-TW" altLang="zh-TW" sz="4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專題演講</a:t>
            </a:r>
          </a:p>
          <a:p>
            <a:pPr algn="ctr"/>
            <a:r>
              <a:rPr lang="en-US" altLang="zh-TW" sz="4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itchFamily="18" charset="0"/>
                <a:ea typeface="MS PMincho" pitchFamily="18" charset="-128"/>
              </a:rPr>
              <a:t>JECM Lecture</a:t>
            </a:r>
            <a:endParaRPr lang="zh-TW" altLang="zh-TW" sz="4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itchFamily="18" charset="0"/>
              <a:ea typeface="MS PMincho" pitchFamily="18" charset="-128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22746" y="5508104"/>
            <a:ext cx="6632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時間：</a:t>
            </a:r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100</a:t>
            </a:r>
            <a:r>
              <a:rPr lang="zh-TW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年</a:t>
            </a:r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1</a:t>
            </a:r>
            <a:r>
              <a:rPr lang="zh-TW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月</a:t>
            </a:r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6</a:t>
            </a:r>
            <a:r>
              <a:rPr lang="zh-TW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日上午</a:t>
            </a:r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10:30-11:30</a:t>
            </a:r>
          </a:p>
          <a:p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	Time</a:t>
            </a:r>
            <a:r>
              <a:rPr lang="zh-TW" alt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：</a:t>
            </a:r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Jan 6, 2011  A.M. 10:30-11:30</a:t>
            </a:r>
          </a:p>
          <a:p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 </a:t>
            </a:r>
            <a:endParaRPr lang="zh-TW" altLang="zh-TW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風體 Std W3" pitchFamily="18" charset="-120"/>
              <a:ea typeface="華康雅風體 Std W3" pitchFamily="18" charset="-120"/>
            </a:endParaRPr>
          </a:p>
          <a:p>
            <a:r>
              <a:rPr lang="zh-TW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地點：</a:t>
            </a:r>
            <a:r>
              <a:rPr lang="zh-TW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醫學綜合大樓前棟</a:t>
            </a:r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4</a:t>
            </a:r>
            <a:r>
              <a:rPr lang="zh-TW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樓誠樸廳</a:t>
            </a:r>
          </a:p>
          <a:p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	Location</a:t>
            </a:r>
            <a:r>
              <a:rPr lang="zh-TW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： </a:t>
            </a:r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Conference </a:t>
            </a:r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Hall, 4F, United </a:t>
            </a:r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  </a:t>
            </a:r>
          </a:p>
          <a:p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 </a:t>
            </a:r>
            <a:r>
              <a:rPr lang="en-US" altLang="zh-TW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                        Medical Building (</a:t>
            </a:r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風體 Std W3" pitchFamily="18" charset="-120"/>
                <a:ea typeface="華康雅風體 Std W3" pitchFamily="18" charset="-120"/>
              </a:rPr>
              <a:t>front building)</a:t>
            </a:r>
            <a:endParaRPr lang="zh-TW" altLang="zh-TW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風體 Std W3" pitchFamily="18" charset="-120"/>
              <a:ea typeface="華康雅風體 Std W3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58928" y="1763580"/>
            <a:ext cx="501317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Topic</a:t>
            </a:r>
            <a:r>
              <a:rPr lang="zh-TW" altLang="zh-TW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：</a:t>
            </a:r>
            <a:r>
              <a:rPr lang="en-US" altLang="zh-TW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How </a:t>
            </a:r>
            <a:r>
              <a:rPr lang="en-US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to Write and Publish </a:t>
            </a:r>
            <a:endParaRPr lang="en-US" altLang="zh-TW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金黑 Std W8" pitchFamily="34" charset="-120"/>
              <a:ea typeface="華康儷金黑 Std W8" pitchFamily="34" charset="-120"/>
            </a:endParaRPr>
          </a:p>
          <a:p>
            <a:r>
              <a:rPr lang="en-US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 </a:t>
            </a:r>
            <a:r>
              <a:rPr lang="en-US" altLang="zh-TW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          in JECM</a:t>
            </a:r>
          </a:p>
          <a:p>
            <a:r>
              <a:rPr lang="en-US" altLang="zh-TW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Speaker</a:t>
            </a:r>
            <a:r>
              <a:rPr lang="zh-TW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：</a:t>
            </a:r>
            <a:r>
              <a:rPr lang="en-US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Dr. Edwin L. </a:t>
            </a:r>
            <a:r>
              <a:rPr lang="en-US" altLang="zh-TW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Cooper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               (TMU Chair Professor/</a:t>
            </a:r>
          </a:p>
          <a:p>
            <a:r>
              <a:rPr lang="en-US" altLang="zh-TW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 </a:t>
            </a:r>
            <a:r>
              <a:rPr lang="en-US" altLang="zh-TW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金黑 Std W8" pitchFamily="34" charset="-120"/>
                <a:ea typeface="華康儷金黑 Std W8" pitchFamily="34" charset="-120"/>
              </a:rPr>
              <a:t>                JECM Editor-in-Chief)</a:t>
            </a:r>
            <a:endParaRPr lang="zh-TW" altLang="zh-TW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金黑 Std W8" pitchFamily="34" charset="-120"/>
              <a:ea typeface="華康儷金黑 Std W8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8472" y="8244408"/>
            <a:ext cx="5646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2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7" pitchFamily="50" charset="-120"/>
                <a:ea typeface="華康儷圓 Std W7" pitchFamily="50" charset="-120"/>
              </a:rPr>
              <a:t>歡迎全校教職員工生參加</a:t>
            </a:r>
          </a:p>
          <a:p>
            <a:r>
              <a:rPr lang="en-US" altLang="zh-TW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圓 Std W7" pitchFamily="50" charset="-120"/>
                <a:ea typeface="華康儷圓 Std W7" pitchFamily="50" charset="-120"/>
              </a:rPr>
              <a:t>Everyone is welcome to attend the lecture</a:t>
            </a:r>
            <a:r>
              <a:rPr lang="en-US" altLang="zh-TW" dirty="0" smtClean="0">
                <a:solidFill>
                  <a:srgbClr val="FFFFFF"/>
                </a:solidFill>
                <a:latin typeface="華康儷圓 Std W7" pitchFamily="50" charset="-120"/>
                <a:ea typeface="華康儷圓 Std W7" pitchFamily="50" charset="-120"/>
              </a:rPr>
              <a:t>.</a:t>
            </a:r>
            <a:endParaRPr lang="zh-TW" altLang="zh-TW" dirty="0">
              <a:solidFill>
                <a:srgbClr val="FFFFFF"/>
              </a:solidFill>
              <a:latin typeface="華康儷圓 Std W7" pitchFamily="50" charset="-120"/>
              <a:ea typeface="華康儷圓 Std W7" pitchFamily="50" charset="-120"/>
            </a:endParaRPr>
          </a:p>
        </p:txBody>
      </p:sp>
      <p:pic>
        <p:nvPicPr>
          <p:cNvPr id="7" name="圖片 6" descr="mhtml:file://C:\Documents%20and%20Settings\user\桌面\籌備：board%20meeting\Edwin%20L.%20Cooper(Editor%20in%20chief).mht!http://www.cousinspni.org/images/aboutus/coope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8" y="1763580"/>
            <a:ext cx="1512168" cy="2214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796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57</Words>
  <Application>Microsoft Office PowerPoint</Application>
  <PresentationFormat>如螢幕大小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Cindy</cp:lastModifiedBy>
  <cp:revision>59</cp:revision>
  <dcterms:modified xsi:type="dcterms:W3CDTF">2010-12-21T08:36:01Z</dcterms:modified>
</cp:coreProperties>
</file>