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13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2286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C:\Documents and Settings\user\桌面\tmu圖檔範本\桌布設計-校園-深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7" b="5452"/>
          <a:stretch/>
        </p:blipFill>
        <p:spPr bwMode="auto">
          <a:xfrm>
            <a:off x="0" y="-17556"/>
            <a:ext cx="6858000" cy="91615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132856" y="1331640"/>
            <a:ext cx="4797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900" b="1" dirty="0" smtClean="0">
                <a:solidFill>
                  <a:srgbClr val="FFFF99"/>
                </a:solidFill>
                <a:latin typeface="華康古印體 Std W5" pitchFamily="66" charset="-120"/>
                <a:ea typeface="華康古印體 Std W5" pitchFamily="66" charset="-120"/>
              </a:rPr>
              <a:t>JECM </a:t>
            </a:r>
            <a:r>
              <a:rPr lang="zh-TW" altLang="zh-TW" sz="4200" b="1" dirty="0" smtClean="0">
                <a:solidFill>
                  <a:srgbClr val="FFFF99"/>
                </a:solidFill>
                <a:latin typeface="華康古印體 Std W5" pitchFamily="66" charset="-120"/>
                <a:ea typeface="華康古印體 Std W5" pitchFamily="66" charset="-120"/>
              </a:rPr>
              <a:t>編輯委員會</a:t>
            </a:r>
            <a:endParaRPr lang="zh-TW" altLang="zh-TW" sz="4200" b="1" dirty="0">
              <a:solidFill>
                <a:srgbClr val="FFFF99"/>
              </a:solidFill>
              <a:latin typeface="華康古印體 Std W5" pitchFamily="66" charset="-120"/>
              <a:ea typeface="華康古印體 Std W5" pitchFamily="66" charset="-120"/>
            </a:endParaRPr>
          </a:p>
          <a:p>
            <a:pPr algn="ctr"/>
            <a:r>
              <a:rPr lang="en-US" altLang="zh-TW" sz="3000" b="1" i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itchFamily="18" charset="0"/>
                <a:ea typeface="Meiryo" pitchFamily="34" charset="-128"/>
                <a:cs typeface="Meiryo" pitchFamily="34" charset="-128"/>
              </a:rPr>
              <a:t>JECM Editorial Board Meeting</a:t>
            </a:r>
            <a:endParaRPr lang="zh-TW" altLang="zh-TW" sz="30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itchFamily="18" charset="0"/>
              <a:ea typeface="Meiryo" pitchFamily="34" charset="-128"/>
              <a:cs typeface="Meiryo" pitchFamily="34" charset="-128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21296" y="3419872"/>
            <a:ext cx="63367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時間：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100</a:t>
            </a:r>
            <a:r>
              <a:rPr lang="zh-TW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年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1</a:t>
            </a:r>
            <a:r>
              <a:rPr lang="zh-TW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月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6</a:t>
            </a:r>
            <a:r>
              <a:rPr lang="zh-TW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日</a:t>
            </a:r>
            <a:r>
              <a:rPr lang="en-US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/</a:t>
            </a:r>
            <a:r>
              <a:rPr lang="zh-TW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下午</a:t>
            </a:r>
            <a:r>
              <a:rPr lang="en-US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3:00-4:30</a:t>
            </a:r>
          </a:p>
          <a:p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	</a:t>
            </a:r>
            <a:r>
              <a:rPr lang="en-US" altLang="zh-TW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明體 Std W12" pitchFamily="18" charset="-120"/>
              </a:rPr>
              <a:t> 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明體 Std W12" pitchFamily="18" charset="-120"/>
              </a:rPr>
              <a:t>Jan 6, 2011/ P.M.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明體 Std W12" pitchFamily="18" charset="-120"/>
              </a:rPr>
              <a:t>3:00-4:30</a:t>
            </a:r>
            <a:endParaRPr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華康明體 Std W12" pitchFamily="18" charset="-120"/>
            </a:endParaRPr>
          </a:p>
          <a:p>
            <a:endParaRPr lang="en-US" altLang="zh-TW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itchFamily="18" charset="-120"/>
              <a:ea typeface="華康明體 Std W12" pitchFamily="18" charset="-120"/>
            </a:endParaRPr>
          </a:p>
          <a:p>
            <a:r>
              <a:rPr lang="zh-TW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地點</a:t>
            </a:r>
            <a:r>
              <a:rPr lang="zh-TW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：醫學綜合</a:t>
            </a:r>
            <a:r>
              <a:rPr lang="zh-TW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大樓前</a:t>
            </a:r>
            <a:r>
              <a:rPr lang="zh-TW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棟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3</a:t>
            </a:r>
            <a:r>
              <a:rPr lang="zh-TW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樓</a:t>
            </a:r>
            <a:r>
              <a:rPr lang="zh-TW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itchFamily="18" charset="-120"/>
                <a:ea typeface="華康明體 Std W12" pitchFamily="18" charset="-120"/>
              </a:rPr>
              <a:t>會議室</a:t>
            </a:r>
            <a:endParaRPr lang="en-US" altLang="zh-TW" sz="2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itchFamily="18" charset="-120"/>
              <a:ea typeface="華康明體 Std W12" pitchFamily="18" charset="-120"/>
            </a:endParaRPr>
          </a:p>
          <a:p>
            <a:r>
              <a:rPr lang="en-US" altLang="zh-TW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	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雅風體 Std W3" pitchFamily="18" charset="-120"/>
              </a:rPr>
              <a:t>Conference Room, 3F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雅風體 Std W3" pitchFamily="18" charset="-120"/>
              </a:rPr>
              <a:t>,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雅風體 Std W3" pitchFamily="18" charset="-120"/>
              </a:rPr>
              <a:t>United  </a:t>
            </a:r>
          </a:p>
          <a:p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雅風體 Std W3" pitchFamily="18" charset="-120"/>
              </a:rPr>
              <a:t>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雅風體 Std W3" pitchFamily="18" charset="-120"/>
              </a:rPr>
              <a:t>            Medical Building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華康雅風體 Std W3" pitchFamily="18" charset="-120"/>
              </a:rPr>
              <a:t>(front building)</a:t>
            </a:r>
            <a:endParaRPr lang="zh-TW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華康雅風體 Std W3" pitchFamily="18" charset="-120"/>
            </a:endParaRPr>
          </a:p>
          <a:p>
            <a:endParaRPr lang="zh-TW" altLang="zh-TW" sz="3000" dirty="0">
              <a:solidFill>
                <a:schemeClr val="bg1"/>
              </a:solidFill>
              <a:latin typeface="華康明體 Std W12" pitchFamily="18" charset="-120"/>
              <a:ea typeface="華康明體 Std W12" pitchFamily="18" charset="-120"/>
            </a:endParaRPr>
          </a:p>
          <a:p>
            <a:endParaRPr lang="zh-TW" altLang="en-US" sz="3000" dirty="0">
              <a:solidFill>
                <a:schemeClr val="bg1"/>
              </a:solidFill>
              <a:latin typeface="華康明體 Std W12" pitchFamily="18" charset="-120"/>
              <a:ea typeface="華康明體 Std W12" pitchFamily="18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844824" y="6084168"/>
            <a:ext cx="4104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感謝委員</a:t>
            </a:r>
            <a:r>
              <a:rPr lang="zh-TW" altLang="zh-TW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蒞會</a:t>
            </a:r>
            <a:r>
              <a:rPr lang="zh-TW" altLang="zh-TW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指導</a:t>
            </a:r>
            <a:endParaRPr lang="zh-TW" altLang="zh-TW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風體 Std W3" pitchFamily="18" charset="-120"/>
              <a:ea typeface="華康雅風體 Std W3" pitchFamily="18" charset="-120"/>
            </a:endParaRPr>
          </a:p>
          <a:p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郭泰碑 Std W4" pitchFamily="66" charset="-120"/>
              <a:ea typeface="華康郭泰碑 Std W4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251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</Words>
  <Application>Microsoft Office PowerPoint</Application>
  <PresentationFormat>如螢幕大小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Cindy</cp:lastModifiedBy>
  <cp:revision>19</cp:revision>
  <dcterms:modified xsi:type="dcterms:W3CDTF">2010-12-21T08:35:43Z</dcterms:modified>
</cp:coreProperties>
</file>