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76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22" name="副標題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t>2011-01-04</a:t>
            </a:fld>
            <a:endParaRPr lang="zh-TW" altLang="en-US"/>
          </a:p>
        </p:txBody>
      </p:sp>
      <p:sp>
        <p:nvSpPr>
          <p:cNvPr id="20" name="頁尾版面配置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橢圓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t>2011-01-04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t>2011-01-04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矩形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橢圓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橢圓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t>2011-01-04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t>2011-01-04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t>2011-01-04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t>2011-01-04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t>2011-01-04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t>2011-01-04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9" name="流程圖: 程序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流程圖: 程序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t>2011-01-04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t>2011-01-04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形圖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橢圓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甜甜圈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標題版面配置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文字版面配置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BEAD13-0566-4C6C-97E7-55F17F24B09F}" type="datetimeFigureOut">
              <a:rPr lang="zh-TW" altLang="en-US" smtClean="0"/>
              <a:t>2011-01-04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5" name="矩形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81086" y="585283"/>
            <a:ext cx="8063880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宋 Std W7" pitchFamily="18" charset="-120"/>
                <a:ea typeface="華康儷宋 Std W7" pitchFamily="18" charset="-120"/>
              </a:rPr>
              <a:t>JECM </a:t>
            </a:r>
            <a:r>
              <a:rPr lang="zh-TW" altLang="zh-TW" sz="2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宋 Std W7" pitchFamily="18" charset="-120"/>
                <a:ea typeface="華康儷宋 Std W7" pitchFamily="18" charset="-120"/>
              </a:rPr>
              <a:t>編輯委員會</a:t>
            </a:r>
          </a:p>
          <a:p>
            <a:pPr algn="ctr"/>
            <a:r>
              <a:rPr lang="en-US" altLang="zh-TW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華康隸書體 Std W3" pitchFamily="66" charset="-120"/>
                <a:cs typeface="Times New Roman" pitchFamily="18" charset="0"/>
              </a:rPr>
              <a:t>JECM Editorial Board </a:t>
            </a:r>
            <a:r>
              <a:rPr lang="en-US" altLang="zh-TW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華康隸書體 Std W3" pitchFamily="66" charset="-120"/>
                <a:cs typeface="Times New Roman" pitchFamily="18" charset="0"/>
              </a:rPr>
              <a:t>Meeting</a:t>
            </a:r>
            <a:endParaRPr lang="zh-TW" altLang="zh-TW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zh-TW" altLang="zh-TW" dirty="0"/>
          </a:p>
          <a:p>
            <a:r>
              <a:rPr lang="zh-TW" altLang="zh-TW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時 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zh-TW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間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	       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	</a:t>
            </a:r>
            <a:r>
              <a:rPr lang="zh-TW" altLang="zh-TW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議  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zh-TW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程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                </a:t>
            </a:r>
            <a:r>
              <a:rPr lang="en-US" altLang="zh-TW" sz="2200" b="1" dirty="0">
                <a:solidFill>
                  <a:schemeClr val="accent3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      </a:t>
            </a:r>
            <a:endParaRPr lang="zh-TW" altLang="zh-TW" sz="2200" b="1" dirty="0">
              <a:solidFill>
                <a:schemeClr val="accent3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endParaRPr lang="en-US" altLang="zh-TW" sz="1400" b="1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1400" b="1" dirty="0">
                <a:latin typeface="標楷體" pitchFamily="65" charset="-120"/>
                <a:ea typeface="標楷體" pitchFamily="65" charset="-120"/>
              </a:rPr>
              <a:t>0300-03:10 	</a:t>
            </a:r>
            <a:r>
              <a:rPr lang="zh-TW" altLang="zh-TW" sz="1400" b="1" dirty="0">
                <a:latin typeface="標楷體" pitchFamily="65" charset="-120"/>
                <a:ea typeface="標楷體" pitchFamily="65" charset="-120"/>
              </a:rPr>
              <a:t>主席致辭</a:t>
            </a:r>
            <a:endParaRPr lang="zh-TW" altLang="zh-TW" sz="14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1400" dirty="0">
                <a:latin typeface="標楷體" pitchFamily="65" charset="-120"/>
                <a:ea typeface="標楷體" pitchFamily="65" charset="-120"/>
              </a:rPr>
              <a:t>		</a:t>
            </a:r>
            <a:r>
              <a:rPr lang="en-US" altLang="zh-TW" sz="1400" dirty="0" smtClean="0">
                <a:latin typeface="標楷體" pitchFamily="65" charset="-120"/>
                <a:ea typeface="標楷體" pitchFamily="65" charset="-120"/>
              </a:rPr>
              <a:t>  Chairman </a:t>
            </a:r>
            <a:r>
              <a:rPr lang="zh-TW" altLang="zh-TW" sz="1400" dirty="0">
                <a:latin typeface="標楷體" pitchFamily="65" charset="-120"/>
                <a:ea typeface="標楷體" pitchFamily="65" charset="-120"/>
              </a:rPr>
              <a:t>delivers the welcoming </a:t>
            </a:r>
            <a:r>
              <a:rPr lang="zh-TW" altLang="zh-TW" sz="1400" dirty="0" smtClean="0">
                <a:latin typeface="標楷體" pitchFamily="65" charset="-120"/>
                <a:ea typeface="標楷體" pitchFamily="65" charset="-120"/>
              </a:rPr>
              <a:t>speech</a:t>
            </a:r>
            <a:endParaRPr lang="en-US" altLang="zh-TW" sz="1400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zh-TW" sz="14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1400" b="1" dirty="0">
                <a:latin typeface="標楷體" pitchFamily="65" charset="-120"/>
                <a:ea typeface="標楷體" pitchFamily="65" charset="-120"/>
              </a:rPr>
              <a:t>03:10-03:30 	JECM</a:t>
            </a:r>
            <a:r>
              <a:rPr lang="zh-TW" altLang="zh-TW" sz="1400" b="1" dirty="0">
                <a:latin typeface="標楷體" pitchFamily="65" charset="-120"/>
                <a:ea typeface="標楷體" pitchFamily="65" charset="-120"/>
              </a:rPr>
              <a:t>主編報告</a:t>
            </a:r>
            <a:r>
              <a:rPr lang="en-US" altLang="zh-TW" sz="1400" b="1" dirty="0">
                <a:latin typeface="標楷體" pitchFamily="65" charset="-120"/>
                <a:ea typeface="標楷體" pitchFamily="65" charset="-120"/>
              </a:rPr>
              <a:t>/Dr. Edwin L. Cooper</a:t>
            </a:r>
            <a:endParaRPr lang="zh-TW" altLang="zh-TW" sz="14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1400" dirty="0">
                <a:latin typeface="標楷體" pitchFamily="65" charset="-120"/>
                <a:ea typeface="標楷體" pitchFamily="65" charset="-120"/>
              </a:rPr>
              <a:t>		</a:t>
            </a:r>
            <a:r>
              <a:rPr lang="en-US" altLang="zh-TW" sz="1400" dirty="0" smtClean="0">
                <a:latin typeface="標楷體" pitchFamily="65" charset="-120"/>
                <a:ea typeface="標楷體" pitchFamily="65" charset="-120"/>
              </a:rPr>
              <a:t>  JECM </a:t>
            </a:r>
            <a:r>
              <a:rPr lang="en-US" altLang="zh-TW" sz="1400" dirty="0">
                <a:latin typeface="標楷體" pitchFamily="65" charset="-120"/>
                <a:ea typeface="標楷體" pitchFamily="65" charset="-120"/>
              </a:rPr>
              <a:t>Briefing/ Dr. Edwin L. Cooper (Editor-in-Chief</a:t>
            </a:r>
            <a:r>
              <a:rPr lang="en-US" altLang="zh-TW" sz="1400" dirty="0" smtClean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endParaRPr lang="zh-TW" altLang="zh-TW" sz="14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1400" b="1" dirty="0">
                <a:latin typeface="標楷體" pitchFamily="65" charset="-120"/>
                <a:ea typeface="標楷體" pitchFamily="65" charset="-120"/>
              </a:rPr>
              <a:t>03:30-03:50 	JECM</a:t>
            </a:r>
            <a:r>
              <a:rPr lang="zh-TW" altLang="zh-TW" sz="1400" b="1" dirty="0">
                <a:latin typeface="標楷體" pitchFamily="65" charset="-120"/>
                <a:ea typeface="標楷體" pitchFamily="65" charset="-120"/>
              </a:rPr>
              <a:t>業務報告</a:t>
            </a:r>
            <a:r>
              <a:rPr lang="en-US" altLang="zh-TW" sz="1400" b="1" dirty="0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zh-TW" sz="1400" b="1" dirty="0">
                <a:latin typeface="標楷體" pitchFamily="65" charset="-120"/>
                <a:ea typeface="標楷體" pitchFamily="65" charset="-120"/>
              </a:rPr>
              <a:t>葉光勝執行編輯</a:t>
            </a:r>
            <a:endParaRPr lang="zh-TW" altLang="zh-TW" sz="14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1400" dirty="0" smtClean="0">
                <a:latin typeface="標楷體" pitchFamily="65" charset="-120"/>
                <a:ea typeface="標楷體" pitchFamily="65" charset="-120"/>
              </a:rPr>
              <a:t>		  JECM </a:t>
            </a:r>
            <a:r>
              <a:rPr lang="en-US" altLang="zh-TW" sz="1400" dirty="0">
                <a:latin typeface="標楷體" pitchFamily="65" charset="-120"/>
                <a:ea typeface="標楷體" pitchFamily="65" charset="-120"/>
              </a:rPr>
              <a:t>Briefing/ Dr. K.S. </a:t>
            </a:r>
            <a:r>
              <a:rPr lang="en-US" altLang="zh-TW" sz="1400" dirty="0" err="1">
                <a:latin typeface="標楷體" pitchFamily="65" charset="-120"/>
                <a:ea typeface="標楷體" pitchFamily="65" charset="-120"/>
              </a:rPr>
              <a:t>Yeh</a:t>
            </a:r>
            <a:r>
              <a:rPr lang="en-US" altLang="zh-TW" sz="1400" dirty="0">
                <a:latin typeface="標楷體" pitchFamily="65" charset="-120"/>
                <a:ea typeface="標楷體" pitchFamily="65" charset="-120"/>
              </a:rPr>
              <a:t> (Executive Editor</a:t>
            </a:r>
            <a:r>
              <a:rPr lang="en-US" altLang="zh-TW" sz="1400" dirty="0" smtClean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endParaRPr lang="zh-TW" altLang="zh-TW" sz="14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1400" b="1" dirty="0">
                <a:latin typeface="標楷體" pitchFamily="65" charset="-120"/>
                <a:ea typeface="標楷體" pitchFamily="65" charset="-120"/>
              </a:rPr>
              <a:t>03:50-04:10 	Elsevier</a:t>
            </a:r>
            <a:r>
              <a:rPr lang="zh-TW" altLang="zh-TW" sz="1400" b="1" dirty="0">
                <a:latin typeface="標楷體" pitchFamily="65" charset="-120"/>
                <a:ea typeface="標楷體" pitchFamily="65" charset="-120"/>
              </a:rPr>
              <a:t>業務報告</a:t>
            </a:r>
            <a:r>
              <a:rPr lang="en-US" altLang="zh-TW" sz="1400" b="1" dirty="0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zh-TW" sz="1400" b="1" dirty="0">
                <a:latin typeface="標楷體" pitchFamily="65" charset="-120"/>
                <a:ea typeface="標楷體" pitchFamily="65" charset="-120"/>
              </a:rPr>
              <a:t>于正穎小姐</a:t>
            </a:r>
            <a:endParaRPr lang="zh-TW" altLang="zh-TW" sz="14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1400" dirty="0" smtClean="0">
                <a:latin typeface="標楷體" pitchFamily="65" charset="-120"/>
                <a:ea typeface="標楷體" pitchFamily="65" charset="-120"/>
              </a:rPr>
              <a:t>		  ELSEVIER </a:t>
            </a:r>
            <a:r>
              <a:rPr lang="en-US" altLang="zh-TW" sz="1400" dirty="0">
                <a:latin typeface="標楷體" pitchFamily="65" charset="-120"/>
                <a:ea typeface="標楷體" pitchFamily="65" charset="-120"/>
              </a:rPr>
              <a:t>Briefing / Sabine Yu (ELSEVIER </a:t>
            </a:r>
            <a:r>
              <a:rPr lang="zh-TW" altLang="zh-TW" sz="1400" dirty="0">
                <a:latin typeface="標楷體" pitchFamily="65" charset="-120"/>
                <a:ea typeface="標楷體" pitchFamily="65" charset="-120"/>
              </a:rPr>
              <a:t>Representative</a:t>
            </a:r>
            <a:r>
              <a:rPr lang="zh-TW" altLang="zh-TW" sz="1400" dirty="0" smtClean="0">
                <a:latin typeface="標楷體" pitchFamily="65" charset="-120"/>
                <a:ea typeface="標楷體" pitchFamily="65" charset="-120"/>
              </a:rPr>
              <a:t>)</a:t>
            </a:r>
            <a:endParaRPr lang="en-US" altLang="zh-TW" sz="1400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zh-TW" sz="14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1400" b="1" dirty="0">
                <a:latin typeface="標楷體" pitchFamily="65" charset="-120"/>
                <a:ea typeface="標楷體" pitchFamily="65" charset="-120"/>
              </a:rPr>
              <a:t>04:10-04:20 	</a:t>
            </a:r>
            <a:r>
              <a:rPr lang="zh-TW" altLang="zh-TW" sz="1400" b="1" dirty="0">
                <a:latin typeface="標楷體" pitchFamily="65" charset="-120"/>
                <a:ea typeface="標楷體" pitchFamily="65" charset="-120"/>
              </a:rPr>
              <a:t>討論與回應</a:t>
            </a:r>
            <a:r>
              <a:rPr lang="en-US" altLang="zh-TW" sz="1400" b="1" dirty="0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zh-TW" sz="1400" b="1" dirty="0">
                <a:latin typeface="標楷體" pitchFamily="65" charset="-120"/>
                <a:ea typeface="標楷體" pitchFamily="65" charset="-120"/>
              </a:rPr>
              <a:t>全體與會人員</a:t>
            </a:r>
            <a:endParaRPr lang="zh-TW" altLang="zh-TW" sz="14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1400" dirty="0">
                <a:latin typeface="標楷體" pitchFamily="65" charset="-120"/>
                <a:ea typeface="標楷體" pitchFamily="65" charset="-120"/>
              </a:rPr>
              <a:t>		</a:t>
            </a:r>
            <a:r>
              <a:rPr lang="en-US" altLang="zh-TW" sz="1400" dirty="0" smtClean="0">
                <a:latin typeface="標楷體" pitchFamily="65" charset="-120"/>
                <a:ea typeface="標楷體" pitchFamily="65" charset="-120"/>
              </a:rPr>
              <a:t>  Q </a:t>
            </a:r>
            <a:r>
              <a:rPr lang="en-US" altLang="zh-TW" sz="1400" dirty="0">
                <a:latin typeface="標楷體" pitchFamily="65" charset="-120"/>
                <a:ea typeface="標楷體" pitchFamily="65" charset="-120"/>
              </a:rPr>
              <a:t>&amp; A/ All attendant </a:t>
            </a:r>
            <a:r>
              <a:rPr lang="en-US" altLang="zh-TW" sz="1400" dirty="0" smtClean="0">
                <a:latin typeface="標楷體" pitchFamily="65" charset="-120"/>
                <a:ea typeface="標楷體" pitchFamily="65" charset="-120"/>
              </a:rPr>
              <a:t>members</a:t>
            </a:r>
          </a:p>
          <a:p>
            <a:endParaRPr lang="zh-TW" altLang="zh-TW" sz="14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1400" b="1" dirty="0">
                <a:latin typeface="標楷體" pitchFamily="65" charset="-120"/>
                <a:ea typeface="標楷體" pitchFamily="65" charset="-120"/>
              </a:rPr>
              <a:t>04:20-04:30	</a:t>
            </a:r>
            <a:r>
              <a:rPr lang="zh-TW" altLang="zh-TW" sz="1400" b="1" dirty="0">
                <a:latin typeface="標楷體" pitchFamily="65" charset="-120"/>
                <a:ea typeface="標楷體" pitchFamily="65" charset="-120"/>
              </a:rPr>
              <a:t>致贈貴賓紀念品及全體合照紀念</a:t>
            </a:r>
            <a:endParaRPr lang="zh-TW" altLang="zh-TW" sz="14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1400" dirty="0">
                <a:latin typeface="標楷體" pitchFamily="65" charset="-120"/>
                <a:ea typeface="標楷體" pitchFamily="65" charset="-120"/>
              </a:rPr>
              <a:t>		</a:t>
            </a:r>
            <a:r>
              <a:rPr lang="en-US" altLang="zh-TW" sz="1400" dirty="0" smtClean="0">
                <a:latin typeface="標楷體" pitchFamily="65" charset="-120"/>
                <a:ea typeface="標楷體" pitchFamily="65" charset="-120"/>
              </a:rPr>
              <a:t>  Present </a:t>
            </a:r>
            <a:r>
              <a:rPr lang="en-US" altLang="zh-TW" sz="1400" dirty="0">
                <a:latin typeface="標楷體" pitchFamily="65" charset="-120"/>
                <a:ea typeface="標楷體" pitchFamily="65" charset="-120"/>
              </a:rPr>
              <a:t>souvenirs to special </a:t>
            </a:r>
            <a:r>
              <a:rPr lang="en-US" altLang="zh-TW" sz="1400" dirty="0" smtClean="0">
                <a:latin typeface="標楷體" pitchFamily="65" charset="-120"/>
                <a:ea typeface="標楷體" pitchFamily="65" charset="-120"/>
              </a:rPr>
              <a:t>guests &amp; Take </a:t>
            </a:r>
            <a:r>
              <a:rPr lang="en-US" altLang="zh-TW" sz="1400" dirty="0">
                <a:latin typeface="標楷體" pitchFamily="65" charset="-120"/>
                <a:ea typeface="標楷體" pitchFamily="65" charset="-120"/>
              </a:rPr>
              <a:t>memorial group </a:t>
            </a:r>
            <a:r>
              <a:rPr lang="en-US" altLang="zh-TW" sz="1400" dirty="0" smtClean="0">
                <a:latin typeface="標楷體" pitchFamily="65" charset="-120"/>
                <a:ea typeface="標楷體" pitchFamily="65" charset="-120"/>
              </a:rPr>
              <a:t>pictures</a:t>
            </a:r>
          </a:p>
          <a:p>
            <a:endParaRPr lang="zh-TW" altLang="zh-TW" sz="14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1400" b="1" dirty="0">
                <a:latin typeface="標楷體" pitchFamily="65" charset="-120"/>
                <a:ea typeface="標楷體" pitchFamily="65" charset="-120"/>
              </a:rPr>
              <a:t>04:30-       	</a:t>
            </a:r>
            <a:r>
              <a:rPr lang="zh-TW" altLang="zh-TW" sz="1400" b="1" dirty="0" smtClean="0">
                <a:latin typeface="標楷體" pitchFamily="65" charset="-120"/>
                <a:ea typeface="標楷體" pitchFamily="65" charset="-120"/>
              </a:rPr>
              <a:t>散會</a:t>
            </a:r>
            <a:r>
              <a:rPr lang="en-US" altLang="zh-TW" sz="1400" b="1" dirty="0" smtClean="0">
                <a:latin typeface="標楷體" pitchFamily="65" charset="-120"/>
                <a:ea typeface="標楷體" pitchFamily="65" charset="-120"/>
              </a:rPr>
              <a:t>/</a:t>
            </a:r>
            <a:r>
              <a:rPr lang="en-US" altLang="zh-TW" sz="1400" dirty="0" smtClean="0">
                <a:latin typeface="標楷體" pitchFamily="65" charset="-120"/>
                <a:ea typeface="標楷體" pitchFamily="65" charset="-120"/>
              </a:rPr>
              <a:t>JECM </a:t>
            </a:r>
            <a:r>
              <a:rPr lang="en-US" altLang="zh-TW" sz="1400" dirty="0">
                <a:latin typeface="標楷體" pitchFamily="65" charset="-120"/>
                <a:ea typeface="標楷體" pitchFamily="65" charset="-120"/>
              </a:rPr>
              <a:t>Board Meeting Adjournment</a:t>
            </a:r>
            <a:endParaRPr lang="zh-TW" altLang="zh-TW" sz="14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1400" b="1" dirty="0">
                <a:latin typeface="標楷體" pitchFamily="65" charset="-120"/>
                <a:ea typeface="標楷體" pitchFamily="65" charset="-120"/>
              </a:rPr>
              <a:t>	</a:t>
            </a:r>
            <a:r>
              <a:rPr lang="en-US" altLang="zh-TW" sz="1400" b="1" dirty="0" smtClean="0">
                <a:latin typeface="標楷體" pitchFamily="65" charset="-120"/>
                <a:ea typeface="標楷體" pitchFamily="65" charset="-120"/>
              </a:rPr>
              <a:t>	</a:t>
            </a:r>
            <a:r>
              <a:rPr lang="zh-TW" altLang="en-US" sz="1400" dirty="0" smtClean="0">
                <a:latin typeface="標楷體" pitchFamily="65" charset="-120"/>
                <a:ea typeface="標楷體" pitchFamily="65" charset="-120"/>
              </a:rPr>
              <a:t>晚宴</a:t>
            </a:r>
            <a:r>
              <a:rPr lang="zh-TW" altLang="en-US" sz="1400" dirty="0">
                <a:latin typeface="標楷體" pitchFamily="65" charset="-120"/>
                <a:ea typeface="標楷體" pitchFamily="65" charset="-120"/>
              </a:rPr>
              <a:t>接泊</a:t>
            </a:r>
            <a:r>
              <a:rPr lang="zh-TW" altLang="en-US" sz="1400" dirty="0" smtClean="0">
                <a:latin typeface="標楷體" pitchFamily="65" charset="-120"/>
                <a:ea typeface="標楷體" pitchFamily="65" charset="-120"/>
              </a:rPr>
              <a:t>車：停放</a:t>
            </a:r>
            <a:r>
              <a:rPr lang="zh-TW" altLang="en-US" sz="1400" dirty="0">
                <a:latin typeface="標楷體" pitchFamily="65" charset="-120"/>
                <a:ea typeface="標楷體" pitchFamily="65" charset="-120"/>
              </a:rPr>
              <a:t>於校門</a:t>
            </a:r>
            <a:r>
              <a:rPr lang="zh-TW" altLang="en-US" sz="1400" dirty="0" smtClean="0">
                <a:latin typeface="標楷體" pitchFamily="65" charset="-120"/>
                <a:ea typeface="標楷體" pitchFamily="65" charset="-120"/>
              </a:rPr>
              <a:t>口，</a:t>
            </a:r>
            <a:r>
              <a:rPr lang="en-US" altLang="zh-TW" sz="1400" dirty="0" smtClean="0">
                <a:latin typeface="標楷體" pitchFamily="65" charset="-120"/>
                <a:ea typeface="標楷體" pitchFamily="65" charset="-120"/>
              </a:rPr>
              <a:t>5:20</a:t>
            </a:r>
            <a:r>
              <a:rPr lang="zh-TW" altLang="en-US" sz="1400" dirty="0" smtClean="0">
                <a:latin typeface="標楷體" pitchFamily="65" charset="-120"/>
                <a:ea typeface="標楷體" pitchFamily="65" charset="-120"/>
              </a:rPr>
              <a:t>發車。</a:t>
            </a:r>
            <a:endParaRPr lang="en-US" altLang="zh-TW" sz="14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1400" dirty="0">
                <a:latin typeface="標楷體" pitchFamily="65" charset="-120"/>
                <a:ea typeface="標楷體" pitchFamily="65" charset="-120"/>
              </a:rPr>
              <a:t>	</a:t>
            </a:r>
            <a:r>
              <a:rPr lang="en-US" altLang="zh-TW" sz="1400" dirty="0" smtClean="0">
                <a:latin typeface="標楷體" pitchFamily="65" charset="-120"/>
                <a:ea typeface="標楷體" pitchFamily="65" charset="-120"/>
              </a:rPr>
              <a:t>	The shuttle bus stop</a:t>
            </a:r>
            <a:r>
              <a:rPr lang="zh-TW" altLang="en-US" sz="1400" dirty="0" smtClean="0"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1400" dirty="0">
                <a:latin typeface="標楷體" pitchFamily="65" charset="-120"/>
                <a:ea typeface="標楷體" pitchFamily="65" charset="-120"/>
              </a:rPr>
              <a:t>M</a:t>
            </a:r>
            <a:r>
              <a:rPr lang="en-US" altLang="zh-TW" sz="1400" dirty="0" smtClean="0">
                <a:latin typeface="標楷體" pitchFamily="65" charset="-120"/>
                <a:ea typeface="標楷體" pitchFamily="65" charset="-120"/>
              </a:rPr>
              <a:t>ain front door of TMU.</a:t>
            </a:r>
          </a:p>
          <a:p>
            <a:r>
              <a:rPr lang="en-US" altLang="zh-TW" sz="14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1400" dirty="0" smtClean="0">
                <a:latin typeface="標楷體" pitchFamily="65" charset="-120"/>
                <a:ea typeface="標楷體" pitchFamily="65" charset="-120"/>
              </a:rPr>
              <a:t>                    Departure Time: p.m.5:20 </a:t>
            </a:r>
            <a:endParaRPr lang="zh-TW" altLang="zh-TW" sz="14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7975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夏至">
  <a:themeElements>
    <a:clrScheme name="夏至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夏至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夏至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10</TotalTime>
  <Words>9</Words>
  <Application>Microsoft Office PowerPoint</Application>
  <PresentationFormat>如螢幕大小 (4:3)</PresentationFormat>
  <Paragraphs>27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夏至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cp:lastModifiedBy>Cindy</cp:lastModifiedBy>
  <cp:revision>10</cp:revision>
  <dcterms:modified xsi:type="dcterms:W3CDTF">2011-01-04T09:51:32Z</dcterms:modified>
</cp:coreProperties>
</file>